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96" r:id="rId2"/>
    <p:sldId id="297" r:id="rId3"/>
    <p:sldId id="302" r:id="rId4"/>
    <p:sldId id="337" r:id="rId5"/>
    <p:sldId id="303" r:id="rId6"/>
    <p:sldId id="346" r:id="rId7"/>
    <p:sldId id="261" r:id="rId8"/>
    <p:sldId id="311" r:id="rId9"/>
    <p:sldId id="436" r:id="rId10"/>
    <p:sldId id="435" r:id="rId11"/>
    <p:sldId id="427" r:id="rId12"/>
    <p:sldId id="324" r:id="rId13"/>
    <p:sldId id="314" r:id="rId14"/>
    <p:sldId id="322" r:id="rId15"/>
    <p:sldId id="313" r:id="rId16"/>
    <p:sldId id="428" r:id="rId17"/>
    <p:sldId id="429" r:id="rId18"/>
    <p:sldId id="326" r:id="rId19"/>
    <p:sldId id="331" r:id="rId20"/>
    <p:sldId id="430" r:id="rId21"/>
    <p:sldId id="349" r:id="rId22"/>
    <p:sldId id="350" r:id="rId23"/>
    <p:sldId id="431" r:id="rId24"/>
    <p:sldId id="339" r:id="rId25"/>
    <p:sldId id="340" r:id="rId26"/>
    <p:sldId id="295" r:id="rId27"/>
    <p:sldId id="301" r:id="rId28"/>
    <p:sldId id="406" r:id="rId29"/>
    <p:sldId id="344" r:id="rId30"/>
    <p:sldId id="419" r:id="rId31"/>
    <p:sldId id="420" r:id="rId32"/>
    <p:sldId id="421" r:id="rId33"/>
    <p:sldId id="422" r:id="rId34"/>
    <p:sldId id="423" r:id="rId35"/>
    <p:sldId id="424" r:id="rId36"/>
    <p:sldId id="425" r:id="rId37"/>
    <p:sldId id="426" r:id="rId38"/>
    <p:sldId id="335" r:id="rId39"/>
    <p:sldId id="336" r:id="rId40"/>
    <p:sldId id="347" r:id="rId41"/>
    <p:sldId id="409" r:id="rId42"/>
    <p:sldId id="410" r:id="rId43"/>
    <p:sldId id="411" r:id="rId44"/>
    <p:sldId id="332" r:id="rId45"/>
    <p:sldId id="333" r:id="rId46"/>
    <p:sldId id="334" r:id="rId47"/>
    <p:sldId id="412" r:id="rId48"/>
    <p:sldId id="413" r:id="rId49"/>
    <p:sldId id="414" r:id="rId50"/>
    <p:sldId id="415" r:id="rId51"/>
    <p:sldId id="416" r:id="rId52"/>
    <p:sldId id="417" r:id="rId53"/>
    <p:sldId id="418" r:id="rId54"/>
    <p:sldId id="407" r:id="rId55"/>
    <p:sldId id="408" r:id="rId56"/>
    <p:sldId id="373" r:id="rId57"/>
    <p:sldId id="374" r:id="rId58"/>
    <p:sldId id="399" r:id="rId59"/>
    <p:sldId id="400" r:id="rId60"/>
    <p:sldId id="401" r:id="rId61"/>
    <p:sldId id="434" r:id="rId62"/>
    <p:sldId id="403" r:id="rId63"/>
    <p:sldId id="404" r:id="rId64"/>
    <p:sldId id="405" r:id="rId65"/>
    <p:sldId id="305"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79646"/>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16" autoAdjust="0"/>
  </p:normalViewPr>
  <p:slideViewPr>
    <p:cSldViewPr>
      <p:cViewPr varScale="1">
        <p:scale>
          <a:sx n="61" d="100"/>
          <a:sy n="61" d="100"/>
        </p:scale>
        <p:origin x="644" y="48"/>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11/4/2019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42</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45</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49</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53</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19</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24</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28</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35</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wmf"/><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image" Target="../media/image25.wmf"/><Relationship Id="rId4" Type="http://schemas.openxmlformats.org/officeDocument/2006/relationships/image" Target="../media/image21.png"/><Relationship Id="rId9" Type="http://schemas.openxmlformats.org/officeDocument/2006/relationships/image" Target="../media/image24.wmf"/><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3" Type="http://schemas.openxmlformats.org/officeDocument/2006/relationships/image" Target="../media/image20.jpeg"/><Relationship Id="rId7" Type="http://schemas.openxmlformats.org/officeDocument/2006/relationships/image" Target="../media/image22.jpeg"/><Relationship Id="rId12"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5.wmf"/><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4.wmf"/><Relationship Id="rId4" Type="http://schemas.microsoft.com/office/2007/relationships/hdphoto" Target="../media/hdphoto1.wdp"/><Relationship Id="rId9" Type="http://schemas.openxmlformats.org/officeDocument/2006/relationships/image" Target="../media/image23.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6.png"/><Relationship Id="rId10" Type="http://schemas.openxmlformats.org/officeDocument/2006/relationships/hyperlink" Target="http://www.comp.nus.edu.sg/~pptlabs/docs/captions-lab.html" TargetMode="External"/><Relationship Id="rId4" Type="http://schemas.openxmlformats.org/officeDocument/2006/relationships/image" Target="../media/image45.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3.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5.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hyperlink" Target="http://www.comp.nus.edu.sg/~pptlabs/docs/resize-lab.html" TargetMode="External"/><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hyperlink" Target="http://www.comp.nus.edu.sg/~pptlabs/docs/shapes-lab.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1.png"/><Relationship Id="rId4" Type="http://schemas.openxmlformats.org/officeDocument/2006/relationships/hyperlink" Target="https://support.office.com/en-us/article/Crop-a-picture-14d69647-bc93-4f06-9528-df95103aa1e6?ui=en-US&amp;rs=en-US&amp;ad=US&amp;fromAR=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32.png"/><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35.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6.png"/><Relationship Id="rId7"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hyperlink" Target="http://www.comp.nus.edu.sg/~pptlabs/docs/agenda-lab.html" TargetMode="Externa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2.jpeg"/><Relationship Id="rId5" Type="http://schemas.openxmlformats.org/officeDocument/2006/relationships/image" Target="../media/image151.jpg"/><Relationship Id="rId4" Type="http://schemas.openxmlformats.org/officeDocument/2006/relationships/notesSlide" Target="../notesSlides/notesSlide24.xml"/></Relationships>
</file>

<file path=ppt/slides/_rels/slide6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hyperlink" Target="http://www.comp.nus.edu.sg/~pptlabs/docs/picture-slides-lab.html"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429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850905"/>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765305"/>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860028"/>
            <a:ext cx="347502" cy="432854"/>
          </a:xfrm>
          <a:prstGeom prst="rect">
            <a:avLst/>
          </a:prstGeom>
        </p:spPr>
      </p:pic>
      <p:pic>
        <p:nvPicPr>
          <p:cNvPr id="30" name="Picture 29"/>
          <p:cNvPicPr>
            <a:picLocks noChangeAspect="1"/>
          </p:cNvPicPr>
          <p:nvPr/>
        </p:nvPicPr>
        <p:blipFill>
          <a:blip r:embed="rId4"/>
          <a:stretch>
            <a:fillRect/>
          </a:stretch>
        </p:blipFill>
        <p:spPr>
          <a:xfrm>
            <a:off x="4648160" y="4783217"/>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26910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478379"/>
            <a:ext cx="347502" cy="432854"/>
          </a:xfrm>
          <a:prstGeom prst="rect">
            <a:avLst/>
          </a:prstGeom>
        </p:spPr>
      </p:pic>
      <p:pic>
        <p:nvPicPr>
          <p:cNvPr id="33" name="Picture 32"/>
          <p:cNvPicPr>
            <a:picLocks noChangeAspect="1"/>
          </p:cNvPicPr>
          <p:nvPr/>
        </p:nvPicPr>
        <p:blipFill>
          <a:blip r:embed="rId3"/>
          <a:stretch>
            <a:fillRect/>
          </a:stretch>
        </p:blipFill>
        <p:spPr>
          <a:xfrm>
            <a:off x="8001000" y="5485969"/>
            <a:ext cx="347502" cy="432854"/>
          </a:xfrm>
          <a:prstGeom prst="rect">
            <a:avLst/>
          </a:prstGeom>
        </p:spPr>
      </p:pic>
      <p:pic>
        <p:nvPicPr>
          <p:cNvPr id="5" name="Picture 4">
            <a:extLst>
              <a:ext uri="{FF2B5EF4-FFF2-40B4-BE49-F238E27FC236}">
                <a16:creationId xmlns:a16="http://schemas.microsoft.com/office/drawing/2014/main" id="{18A45EEB-9755-4A12-8204-84E8DAADE6C0}"/>
              </a:ext>
            </a:extLst>
          </p:cNvPr>
          <p:cNvPicPr>
            <a:picLocks noChangeAspect="1"/>
          </p:cNvPicPr>
          <p:nvPr/>
        </p:nvPicPr>
        <p:blipFill>
          <a:blip r:embed="rId6"/>
          <a:stretch>
            <a:fillRect/>
          </a:stretch>
        </p:blipFill>
        <p:spPr>
          <a:xfrm>
            <a:off x="1406055" y="417164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
        <p:nvSpPr>
          <p:cNvPr id="2" name="Rectangle 1"/>
          <p:cNvSpPr/>
          <p:nvPr/>
        </p:nvSpPr>
        <p:spPr>
          <a:xfrm>
            <a:off x="457200" y="6182380"/>
            <a:ext cx="8161986" cy="523220"/>
          </a:xfrm>
          <a:prstGeom prst="rect">
            <a:avLst/>
          </a:prstGeom>
        </p:spPr>
        <p:txBody>
          <a:bodyPr wrap="square">
            <a:spAutoFit/>
          </a:bodyPr>
          <a:lstStyle/>
          <a:p>
            <a:pPr marL="0" lvl="1"/>
            <a:r>
              <a:rPr lang="en-US" sz="1400" i="1" dirty="0">
                <a:solidFill>
                  <a:schemeClr val="accent6">
                    <a:lumMod val="75000"/>
                  </a:schemeClr>
                </a:solidFill>
              </a:rPr>
              <a:t>There are other ways to generate tooltips. For example, you can convert an existing shape to a trigger/callout of a tooltip. For more information, refer to the Tooltips Lab user guide. </a:t>
            </a:r>
          </a:p>
        </p:txBody>
      </p:sp>
    </p:spTree>
    <p:extLst>
      <p:ext uri="{BB962C8B-B14F-4D97-AF65-F5344CB8AC3E}">
        <p14:creationId xmlns:p14="http://schemas.microsoft.com/office/powerpoint/2010/main" val="356245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 Select the ‘house’ shape.</a:t>
            </a:r>
            <a:endParaRPr lang="en-SG" dirty="0">
              <a:solidFill>
                <a:schemeClr val="accent6">
                  <a:lumMod val="75000"/>
                </a:schemeClr>
              </a:solidFill>
            </a:endParaRPr>
          </a:p>
        </p:txBody>
      </p:sp>
      <p:sp>
        <p:nvSpPr>
          <p:cNvPr id="9" name="[TextBox 6]"/>
          <p:cNvSpPr txBox="1"/>
          <p:nvPr/>
        </p:nvSpPr>
        <p:spPr>
          <a:xfrm>
            <a:off x="457199" y="2968585"/>
            <a:ext cx="3505200" cy="523220"/>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add button</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sp>
        <p:nvSpPr>
          <p:cNvPr id="8" name="[TextBox 6]"/>
          <p:cNvSpPr txBox="1"/>
          <p:nvPr/>
        </p:nvSpPr>
        <p:spPr>
          <a:xfrm>
            <a:off x="457199" y="4114800"/>
            <a:ext cx="3505200" cy="1354217"/>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endParaRPr lang="en-US" dirty="0">
              <a:solidFill>
                <a:schemeClr val="accent6">
                  <a:lumMod val="75000"/>
                </a:schemeClr>
              </a:solidFill>
            </a:endParaRPr>
          </a:p>
        </p:txBody>
      </p:sp>
      <p:pic>
        <p:nvPicPr>
          <p:cNvPr id="3" name="Picture 2"/>
          <p:cNvPicPr>
            <a:picLocks noChangeAspect="1"/>
          </p:cNvPicPr>
          <p:nvPr/>
        </p:nvPicPr>
        <p:blipFill>
          <a:blip r:embed="rId3"/>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855A0C0A-D5ED-4048-83D4-508F1CB9D68B}"/>
              </a:ext>
            </a:extLst>
          </p:cNvPr>
          <p:cNvPicPr>
            <a:picLocks noChangeAspect="1"/>
          </p:cNvPicPr>
          <p:nvPr/>
        </p:nvPicPr>
        <p:blipFill>
          <a:blip r:embed="rId4"/>
          <a:stretch>
            <a:fillRect/>
          </a:stretch>
        </p:blipFill>
        <p:spPr>
          <a:xfrm>
            <a:off x="4667250" y="254000"/>
            <a:ext cx="4476750" cy="3419475"/>
          </a:xfrm>
          <a:prstGeom prst="rect">
            <a:avLst/>
          </a:prstGeom>
        </p:spPr>
      </p:pic>
      <p:pic>
        <p:nvPicPr>
          <p:cNvPr id="13" name="Picture 12">
            <a:extLst>
              <a:ext uri="{FF2B5EF4-FFF2-40B4-BE49-F238E27FC236}">
                <a16:creationId xmlns:a16="http://schemas.microsoft.com/office/drawing/2014/main" id="{0E89349E-D08C-4173-B0C7-FE1FBD5E670E}"/>
              </a:ext>
            </a:extLst>
          </p:cNvPr>
          <p:cNvPicPr>
            <a:picLocks noChangeAspect="1"/>
          </p:cNvPicPr>
          <p:nvPr/>
        </p:nvPicPr>
        <p:blipFill>
          <a:blip r:embed="rId5"/>
          <a:stretch>
            <a:fillRect/>
          </a:stretch>
        </p:blipFill>
        <p:spPr>
          <a:xfrm>
            <a:off x="4667250" y="4114800"/>
            <a:ext cx="4476750" cy="2476500"/>
          </a:xfrm>
          <a:prstGeom prst="rect">
            <a:avLst/>
          </a:prstGeom>
        </p:spPr>
      </p:pic>
    </p:spTree>
    <p:extLst>
      <p:ext uri="{BB962C8B-B14F-4D97-AF65-F5344CB8AC3E}">
        <p14:creationId xmlns:p14="http://schemas.microsoft.com/office/powerpoint/2010/main" val="2356246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sp>
        <p:nvSpPr>
          <p:cNvPr id="12" name="[TextBox 6]"/>
          <p:cNvSpPr txBox="1"/>
          <p:nvPr/>
        </p:nvSpPr>
        <p:spPr>
          <a:xfrm>
            <a:off x="449237" y="1524000"/>
            <a:ext cx="3505201" cy="1354217"/>
          </a:xfrm>
          <a:prstGeom prst="rect">
            <a:avLst/>
          </a:prstGeom>
          <a:noFill/>
        </p:spPr>
        <p:txBody>
          <a:bodyPr wrap="square" rtlCol="0">
            <a:spAutoFit/>
          </a:bodyPr>
          <a:lstStyle/>
          <a:p>
            <a:r>
              <a:rPr lang="en-US" sz="2800" b="1" dirty="0">
                <a:solidFill>
                  <a:srgbClr val="F79646">
                    <a:lumMod val="75000"/>
                  </a:srgbClr>
                </a:solidFill>
              </a:rPr>
              <a:t>5.</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3" name="Picture 2">
            <a:extLst>
              <a:ext uri="{FF2B5EF4-FFF2-40B4-BE49-F238E27FC236}">
                <a16:creationId xmlns:a16="http://schemas.microsoft.com/office/drawing/2014/main" id="{36EF47D2-E249-4F95-94DE-5979C3A133AB}"/>
              </a:ext>
            </a:extLst>
          </p:cNvPr>
          <p:cNvPicPr>
            <a:picLocks noChangeAspect="1"/>
          </p:cNvPicPr>
          <p:nvPr/>
        </p:nvPicPr>
        <p:blipFill>
          <a:blip r:embed="rId4"/>
          <a:stretch>
            <a:fillRect/>
          </a:stretch>
        </p:blipFill>
        <p:spPr>
          <a:xfrm>
            <a:off x="4676775" y="1524000"/>
            <a:ext cx="4467225" cy="2867025"/>
          </a:xfrm>
          <a:prstGeom prst="rect">
            <a:avLst/>
          </a:prstGeom>
        </p:spPr>
      </p:pic>
    </p:spTree>
    <p:extLst>
      <p:ext uri="{BB962C8B-B14F-4D97-AF65-F5344CB8AC3E}">
        <p14:creationId xmlns:p14="http://schemas.microsoft.com/office/powerpoint/2010/main" val="3860146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2784</TotalTime>
  <Words>3207</Words>
  <Application>Microsoft Office PowerPoint</Application>
  <PresentationFormat>On-screen Show (4:3)</PresentationFormat>
  <Paragraphs>357</Paragraphs>
  <Slides>65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Admin</cp:lastModifiedBy>
  <cp:revision>341</cp:revision>
  <dcterms:created xsi:type="dcterms:W3CDTF">2006-08-16T00:00:00Z</dcterms:created>
  <dcterms:modified xsi:type="dcterms:W3CDTF">2019-04-11T07:15:04Z</dcterms:modified>
</cp:coreProperties>
</file>